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281" r:id="rId3"/>
    <p:sldId id="290" r:id="rId4"/>
    <p:sldId id="293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BB59"/>
    <a:srgbClr val="39B0D4"/>
    <a:srgbClr val="727272"/>
    <a:srgbClr val="010000"/>
    <a:srgbClr val="FFA751"/>
    <a:srgbClr val="3232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C6E73-5287-4909-A23A-308AF5EB72F2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20AE6-26CB-4E95-87AB-CBEAF2EA98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5ADD5-2BBC-4A94-8F86-D9013941F742}" type="datetimeFigureOut">
              <a:rPr lang="en-US"/>
              <a:pPr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790738-CFC9-4A5E-8424-6B42AA5706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74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F62A7E-A2F8-438F-9CF8-47DE63F471B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407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A7B74D-3791-4AC6-8451-F10DBCCCDD9A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520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50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72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672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1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A7B74D-3791-4AC6-8451-F10DBCCCDD9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1" charset="-128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57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792E3-D524-454C-8AFD-A91972900BCB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1BAA-A38D-40DE-B22C-DF9BD7D82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C3A68-6922-42D3-8905-ECC2D82A3469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DD027-5576-4F27-AAB6-1D994836EE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69E9F4-7604-4950-A8B2-8ACDEDB1506E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7CE61-8714-431B-A40A-01B1C5541A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B7524-32A2-4C20-A58C-BC3BAA1042FC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C3CE7-23F7-4828-823C-E0205DF2CF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94447-D6B2-43BB-A877-57F1A267B999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B31D2-2A87-4F4C-A9AD-05C6CC2B3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20E16-BD35-483C-AA6B-346FC7E46DEA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C16D9-1635-4844-816A-0A8A2160F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EAC6F8-5103-4FC0-A69E-5C6AE6469DA8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4100A-98DE-4944-910A-A93F5CA9F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C6921-0627-4C8F-83D5-0CF936D2FFDD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3342B-5A73-45DC-864D-086DE78037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F08AD7-8103-40F8-983C-E2BA6BB9CBE0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5AFB3-1ACD-44AC-8702-86B1729DF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C06B4-9380-4A4D-AF49-A3596E17DAF5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F15F3-5E77-4C57-9E21-50D6D1D6C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7FDEF1-C582-4E22-9E77-D68326471F28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2169A-B3C7-4FB6-967F-AF95F4EB3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-47625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95375"/>
            <a:ext cx="109728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780A9602-A9A9-453F-AEF1-37B5837E02CD}" type="datetime1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adeGothic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@SIH Idea submission-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radeGothic" pitchFamily="1" charset="0"/>
              </a:defRPr>
            </a:lvl1pPr>
          </a:lstStyle>
          <a:p>
            <a:fld id="{1411BA53-830D-4830-BB65-E58DBE17D0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ade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adeGothic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adeGothic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4">
            <a:extLst>
              <a:ext uri="{FF2B5EF4-FFF2-40B4-BE49-F238E27FC236}">
                <a16:creationId xmlns=""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45686" y="648614"/>
            <a:ext cx="85344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  <a:endParaRPr lang="en-IN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31286" y="-526757"/>
            <a:ext cx="10363200" cy="207645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IMPACT@ </a:t>
            </a:r>
            <a:r>
              <a:rPr lang="en-US" sz="4000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2024 </a:t>
            </a:r>
            <a:endParaRPr lang="en-IN" sz="40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286" y="1200839"/>
            <a:ext cx="8283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Theme-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Title-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Statement-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Category-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Software/Hardware</a:t>
            </a:r>
          </a:p>
          <a:p>
            <a:pPr marL="285750" indent="-28575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Team Members Name- (Including Branch, Yr. Sem.)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82998" y="0"/>
            <a:ext cx="10972800" cy="1143000"/>
          </a:xfrm>
        </p:spPr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IDEA TITLE</a:t>
            </a:r>
          </a:p>
        </p:txBody>
      </p:sp>
      <p:sp>
        <p:nvSpPr>
          <p:cNvPr id="15362" name="TextBox 8"/>
          <p:cNvSpPr txBox="1">
            <a:spLocks noChangeArrowheads="1"/>
          </p:cNvSpPr>
          <p:nvPr/>
        </p:nvSpPr>
        <p:spPr bwMode="auto">
          <a:xfrm>
            <a:off x="495759" y="1707615"/>
            <a:ext cx="1066003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Proposed Solution (Describe your Idea/Solution/Prototype)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Detailed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explanation of the proposed solution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How it addresses the problem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Innovation and uniqueness of the solution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@SIH Idea submission- Template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TECHNICAL APPROACH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115239"/>
            <a:ext cx="1003269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Technologies to be used (e.g. programming languages, frameworks, hardware)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Methodology and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Process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implementation (Flow Charts/Images/ working prototype)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CE7-23F7-4828-823C-E0205DF2CF97}" type="slidenum">
              <a:rPr lang="en-US" b="1">
                <a:solidFill>
                  <a:schemeClr val="bg1"/>
                </a:solidFill>
              </a:rPr>
              <a:pPr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@SIH Idea submission- Template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FEASIBILITY AND VIABILITY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Analysis of the feasibility of the idea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Potential challenges and risks</a:t>
            </a: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Strategies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 for overcoming these challenges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338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IMPACT AND BENEFITS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533653"/>
            <a:ext cx="9385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Potential impact on the target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beneficiaries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 /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1" charset="-128"/>
                <a:cs typeface="Arial" pitchFamily="34" charset="0"/>
              </a:rPr>
              <a:t>population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Benefits of the solution (social, economic, environmental,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</a:p>
        </p:txBody>
      </p:sp>
    </p:spTree>
    <p:extLst>
      <p:ext uri="{BB962C8B-B14F-4D97-AF65-F5344CB8AC3E}">
        <p14:creationId xmlns="" xmlns:p14="http://schemas.microsoft.com/office/powerpoint/2010/main" val="299714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>
                <a:latin typeface="Times New Roman" panose="02020603050405020304" pitchFamily="18" charset="0"/>
                <a:ea typeface="ＭＳ Ｐゴシック" pitchFamily="1" charset="-128"/>
                <a:cs typeface="Times New Roman" panose="02020603050405020304" pitchFamily="18" charset="0"/>
              </a:rPr>
              <a:t>RESEARCH  AND REFERENCES</a:t>
            </a: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609600" y="2795263"/>
            <a:ext cx="938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noProof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Details / Links of the reference and research work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1" charset="-128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320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/>
                <a:ea typeface="+mn-ea"/>
                <a:cs typeface="+mn-cs"/>
              </a:rPr>
              <a:t>@SIH Idea submission- Template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678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7C3CE7-23F7-4828-823C-E0205DF2CF97}" type="slidenum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Gothic" pitchFamily="1" charset="0"/>
                <a:ea typeface="ＭＳ Ｐゴシック" pitchFamily="1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adeGothic" pitchFamily="1" charset="0"/>
              <a:ea typeface="ＭＳ Ｐゴシック" pitchFamily="1" charset="-128"/>
              <a:cs typeface="+mn-cs"/>
            </a:endParaRPr>
          </a:p>
        </p:txBody>
      </p:sp>
      <p:sp useBgFill="1">
        <p:nvSpPr>
          <p:cNvPr id="12" name="Google Shape;100;p3"/>
          <p:cNvSpPr txBox="1"/>
          <p:nvPr/>
        </p:nvSpPr>
        <p:spPr>
          <a:xfrm>
            <a:off x="367832" y="1915454"/>
            <a:ext cx="11764736" cy="4070356"/>
          </a:xfrm>
          <a:prstGeom prst="rect">
            <a:avLst/>
          </a:prstGeom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sng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Kindly keep the maximum slides limit up to six </a:t>
            </a:r>
            <a:r>
              <a:rPr lang="en-US" b="1" i="0" u="sng" strike="noStrike" cap="none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(6)</a:t>
            </a:r>
            <a:r>
              <a:rPr lang="en-US" b="1" i="0" u="sng" strike="noStrike" cap="none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. </a:t>
            </a:r>
            <a:r>
              <a:rPr lang="en-US" b="1" i="0" u="sng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( Including the title slide) </a:t>
            </a:r>
            <a:endParaRPr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Try to avoid paragraphs and post your idea in points /diagrams / Infographics /pictures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Keep your explanation precise and easy to understand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Idea should be unique and novel. 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can only use provided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template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for making the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PPT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 without changing the idea details pointers (mentioned in previous slides).</a:t>
            </a:r>
            <a:endParaRPr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514350" marR="0" lvl="0" indent="-51435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You need to save the file in </a:t>
            </a:r>
            <a:r>
              <a:rPr lang="en-US" b="1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PDF.  </a:t>
            </a:r>
            <a:r>
              <a:rPr lang="en-US" b="1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No PPT, Word Doc or any other format will be supported.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marR="0" lvl="1" indent="-316230" algn="just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3371" y="107066"/>
            <a:ext cx="841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INSTRUCTIONS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343" y="1181900"/>
            <a:ext cx="1007300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Please ensure below pointers are met while submitting the </a:t>
            </a:r>
            <a:r>
              <a:rPr lang="en-US" b="1" dirty="0" smtClean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Proposal Idea </a:t>
            </a:r>
            <a:r>
              <a:rPr lang="en-US" b="1" dirty="0">
                <a:solidFill>
                  <a:schemeClr val="dk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PPT:</a:t>
            </a:r>
            <a:endParaRPr lang="en-IN" b="1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8084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7723</TotalTime>
  <Words>275</Words>
  <Application>Microsoft Office PowerPoint</Application>
  <PresentationFormat>Custom</PresentationFormat>
  <Paragraphs>53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IMPACT@ 2024 </vt:lpstr>
      <vt:lpstr> IDEA TITLE</vt:lpstr>
      <vt:lpstr>TECHNICAL APPROACH</vt:lpstr>
      <vt:lpstr>FEASIBILITY AND VIABILITY</vt:lpstr>
      <vt:lpstr>IMPACT AND BENEFITS</vt:lpstr>
      <vt:lpstr>RESEARCH  AND REFERENCES</vt:lpstr>
      <vt:lpstr>Slide 7</vt:lpstr>
    </vt:vector>
  </TitlesOfParts>
  <Company>Crowdfunder,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Investor Pitch Deck Template</dc:title>
  <dc:creator>Crowdfunder</dc:creator>
  <cp:lastModifiedBy>HP</cp:lastModifiedBy>
  <cp:revision>151</cp:revision>
  <dcterms:created xsi:type="dcterms:W3CDTF">2013-12-12T18:46:50Z</dcterms:created>
  <dcterms:modified xsi:type="dcterms:W3CDTF">2024-10-15T09:17:23Z</dcterms:modified>
</cp:coreProperties>
</file>