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1" r:id="rId2"/>
    <p:sldId id="281" r:id="rId3"/>
    <p:sldId id="290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C6E73-5287-4909-A23A-308AF5EB72F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20AE6-26CB-4E95-87AB-CBEAF2EA98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7B74D-3791-4AC6-8451-F10DBCCCDD9A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20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50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72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67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35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4">
            <a:extLst>
              <a:ext uri="{FF2B5EF4-FFF2-40B4-BE49-F238E27FC236}">
                <a16:creationId xmlns=""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45686" y="648614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1286" y="-526757"/>
            <a:ext cx="10363200" cy="207645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IMPACT@ </a:t>
            </a:r>
            <a:r>
              <a:rPr lang="en-US" sz="40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2024 </a:t>
            </a:r>
            <a:endParaRPr lang="en-IN" sz="4000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286" y="1200839"/>
            <a:ext cx="8283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Title-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Statement-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Category-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Software/Hardware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Team Members Name- (Including Branch, Yr. Sem.)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IDEA TITLE</a:t>
            </a: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495759" y="1707615"/>
            <a:ext cx="1066003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Proposed Solution (Describe your Idea/Solution/Prototype)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Detailed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explanation of the proposed 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How it addresses the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Innovation and uniqueness of the solution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115239"/>
            <a:ext cx="1003269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Technologies to be used (e.g. programming languages, frameworks, hardware)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Methodology and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Process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implementation (Flow Charts/Images/ working prototype)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Analysis of the feasibility of the idea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Strategies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for overcoming these challenges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3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Potential impact on the target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beneficiaries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/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population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 of the solution (social, economic, environmental,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</a:p>
        </p:txBody>
      </p:sp>
    </p:spTree>
    <p:extLst>
      <p:ext uri="{BB962C8B-B14F-4D97-AF65-F5344CB8AC3E}">
        <p14:creationId xmlns="" xmlns:p14="http://schemas.microsoft.com/office/powerpoint/2010/main" val="29971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795263"/>
            <a:ext cx="938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Details / Links of the reference and research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7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 useBgFill="1">
        <p:nvSpPr>
          <p:cNvPr id="12" name="Google Shape;100;p3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sng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Kindly keep the maximum slides limit up to six </a:t>
            </a:r>
            <a:r>
              <a:rPr lang="en-US" b="1" i="0" u="sng" strike="noStrike" cap="none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(6)</a:t>
            </a:r>
            <a:r>
              <a:rPr lang="en-US" b="1" i="0" u="sng" strike="noStrike" cap="none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 </a:t>
            </a:r>
            <a:r>
              <a:rPr lang="en-US" b="1" i="0" u="sng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 Including the title slide) </a:t>
            </a:r>
            <a:endParaRPr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Try to avoid paragraphs and post your idea in points /diagrams / Infographics /pictures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Keep your explanation precise and easy to understand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Idea should be unique and novel.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only use provided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template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for making the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PPT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without changing the idea details pointers (mentioned in previous slides).</a:t>
            </a: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need to save the file in </a:t>
            </a:r>
            <a:r>
              <a:rPr lang="en-US" b="1" i="0" u="none" strike="noStrike" cap="none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PDF.  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No PPT, Word Doc or any other format will be supported.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3371" y="107066"/>
            <a:ext cx="841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43" y="1181900"/>
            <a:ext cx="1007300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ensure below pointers are met while submitting the </a:t>
            </a:r>
            <a:r>
              <a:rPr lang="en-US" b="1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Proposal Idea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PPT:</a:t>
            </a:r>
            <a:endParaRPr lang="en-IN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808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7723</TotalTime>
  <Words>275</Words>
  <Application>Microsoft Office PowerPoint</Application>
  <PresentationFormat>Custom</PresentationFormat>
  <Paragraphs>53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IMPACT@ 2024 </vt:lpstr>
      <vt:lpstr> IDEA TITLE</vt:lpstr>
      <vt:lpstr>TECHNICAL APPROACH</vt:lpstr>
      <vt:lpstr>FEASIBILITY AND VIABILITY</vt:lpstr>
      <vt:lpstr>IMPACT AND BENEFITS</vt:lpstr>
      <vt:lpstr>RESEARCH  AND REFERENCES</vt:lpstr>
      <vt:lpstr>Slide 7</vt:lpstr>
    </vt:vector>
  </TitlesOfParts>
  <Company>Crowdfunder,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creator>Crowdfunder</dc:creator>
  <cp:lastModifiedBy>HP</cp:lastModifiedBy>
  <cp:revision>151</cp:revision>
  <dcterms:created xsi:type="dcterms:W3CDTF">2013-12-12T18:46:50Z</dcterms:created>
  <dcterms:modified xsi:type="dcterms:W3CDTF">2024-10-15T09:17:23Z</dcterms:modified>
</cp:coreProperties>
</file>